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2" r:id="rId5"/>
    <p:sldId id="268" r:id="rId6"/>
    <p:sldId id="262" r:id="rId7"/>
    <p:sldId id="261" r:id="rId8"/>
    <p:sldId id="274" r:id="rId9"/>
    <p:sldId id="269" r:id="rId10"/>
    <p:sldId id="270" r:id="rId11"/>
    <p:sldId id="27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rning_Glory_Pool_Yellowstone_National_Park.jpg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223496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Environmental Science </a:t>
            </a:r>
            <a:br>
              <a:rPr lang="en-US" dirty="0"/>
            </a:br>
            <a:r>
              <a:rPr lang="en-US" dirty="0"/>
              <a:t>Course Overview</a:t>
            </a:r>
            <a:br>
              <a:rPr lang="en-US" dirty="0"/>
            </a:br>
            <a:r>
              <a:rPr lang="en-US" dirty="0"/>
              <a:t>23/24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63" y="5116529"/>
            <a:ext cx="3437793" cy="9554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Mrs. Straub</a:t>
            </a:r>
          </a:p>
          <a:p>
            <a:r>
              <a:rPr lang="en-US" dirty="0"/>
              <a:t>dstraub@alcsny.org</a:t>
            </a:r>
          </a:p>
        </p:txBody>
      </p:sp>
      <p:pic>
        <p:nvPicPr>
          <p:cNvPr id="8" name="Picture Placeholder 7" descr="A picture containing trees, outdoor, forest, nature, mist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24" y="0"/>
            <a:ext cx="7808976" cy="6858000"/>
          </a:xfr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/>
          <a:lstStyle/>
          <a:p>
            <a:r>
              <a:rPr lang="en-US" dirty="0"/>
              <a:t>December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>
            <a:normAutofit/>
          </a:bodyPr>
          <a:lstStyle/>
          <a:p>
            <a:r>
              <a:rPr lang="en-US" dirty="0"/>
              <a:t>Roles of Living Things</a:t>
            </a:r>
          </a:p>
          <a:p>
            <a:r>
              <a:rPr lang="en-US" dirty="0"/>
              <a:t>Food Chains/Webs</a:t>
            </a:r>
          </a:p>
          <a:p>
            <a:r>
              <a:rPr lang="en-US" dirty="0"/>
              <a:t>Energy Pyramids/ Biomass</a:t>
            </a:r>
          </a:p>
          <a:p>
            <a:r>
              <a:rPr lang="en-US" dirty="0"/>
              <a:t>Cycles of Matter</a:t>
            </a:r>
          </a:p>
        </p:txBody>
      </p:sp>
      <p:pic>
        <p:nvPicPr>
          <p:cNvPr id="9" name="Picture Placeholder 8" descr="Close up picture of tree rings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Picture Placeholder 10" descr="A close up of a green tree branch with a baby pine cone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Picture Placeholder 12" descr="A close-up of tree bark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Picture Placeholder 14" descr="A close up of a green tree branch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74" name="Date Placeholder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398615"/>
            <a:ext cx="10515600" cy="899783"/>
          </a:xfrm>
        </p:spPr>
        <p:txBody>
          <a:bodyPr/>
          <a:lstStyle/>
          <a:p>
            <a:r>
              <a:rPr lang="en-US" dirty="0"/>
              <a:t>January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752352"/>
            <a:ext cx="10112375" cy="22716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Ecosystem Stability (Population growth, Carrying Capacity, Limiting Factors)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Human Societies (sustainable development)</a:t>
            </a:r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sp>
        <p:nvSpPr>
          <p:cNvPr id="182" name="Date Placeholder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534053"/>
          </a:xfrm>
        </p:spPr>
        <p:txBody>
          <a:bodyPr>
            <a:normAutofit fontScale="90000"/>
          </a:bodyPr>
          <a:lstStyle/>
          <a:p>
            <a:r>
              <a:rPr lang="en-US" dirty="0"/>
              <a:t>Perceptions of Earth:</a:t>
            </a:r>
            <a:br>
              <a:rPr lang="en-US" dirty="0"/>
            </a:br>
            <a:r>
              <a:rPr lang="en-US" dirty="0"/>
              <a:t>Global Food Supply</a:t>
            </a:r>
            <a:br>
              <a:rPr lang="en-US" dirty="0"/>
            </a:br>
            <a:r>
              <a:rPr lang="en-US" dirty="0"/>
              <a:t>Energy Sources (organic, nuclear, renewable fuel)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>
            <a:normAutofit/>
          </a:bodyPr>
          <a:lstStyle/>
          <a:p>
            <a:r>
              <a:rPr lang="en-US" sz="4000" dirty="0"/>
              <a:t>February</a:t>
            </a:r>
          </a:p>
        </p:txBody>
      </p:sp>
      <p:pic>
        <p:nvPicPr>
          <p:cNvPr id="6" name="Picture Placeholder 5" descr="A picture containing trees, outdoor, forest, nature, mist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1155032"/>
            <a:ext cx="10890565" cy="1701516"/>
          </a:xfrm>
        </p:spPr>
        <p:txBody>
          <a:bodyPr/>
          <a:lstStyle/>
          <a:p>
            <a:pPr algn="l"/>
            <a:r>
              <a:rPr lang="en-US" dirty="0"/>
              <a:t>March: </a:t>
            </a:r>
            <a:br>
              <a:rPr lang="en-US" dirty="0"/>
            </a:br>
            <a:r>
              <a:rPr lang="en-US" dirty="0"/>
              <a:t>Energy Sources cont’d</a:t>
            </a:r>
            <a:br>
              <a:rPr lang="en-US" dirty="0"/>
            </a:br>
            <a:r>
              <a:rPr lang="en-US" dirty="0"/>
              <a:t>Hydro, Wind, Geothermal, Looking to the future.</a:t>
            </a:r>
            <a:br>
              <a:rPr lang="en-US" dirty="0"/>
            </a:br>
            <a:r>
              <a:rPr lang="en-US" dirty="0"/>
              <a:t>Minerals: Uses and Conservation</a:t>
            </a:r>
            <a:br>
              <a:rPr lang="en-US" dirty="0"/>
            </a:br>
            <a:r>
              <a:rPr lang="en-US" dirty="0"/>
              <a:t>Soil: Formation, management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Close up picture of tree rings">
            <a:extLst>
              <a:ext uri="{FF2B5EF4-FFF2-40B4-BE49-F238E27FC236}">
                <a16:creationId xmlns:a16="http://schemas.microsoft.com/office/drawing/2014/main" id="{48765F05-80B5-4B6A-BBB4-6BF388282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" y="3063240"/>
            <a:ext cx="5321808" cy="3154680"/>
          </a:xfrm>
        </p:spPr>
      </p:pic>
      <p:pic>
        <p:nvPicPr>
          <p:cNvPr id="12" name="Picture Placeholder 11" descr="A picture containing trees, outdoor, forest, nature, mist">
            <a:extLst>
              <a:ext uri="{FF2B5EF4-FFF2-40B4-BE49-F238E27FC236}">
                <a16:creationId xmlns:a16="http://schemas.microsoft.com/office/drawing/2014/main" id="{D02C0205-A11E-4DF2-B9A8-C616DB721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0" y="3063240"/>
            <a:ext cx="5321808" cy="3154680"/>
          </a:xfr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E7AE8A72-7DAE-42BD-99C5-FF9C91A3B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CF8A1E1-A9DC-4644-9A53-D5C89954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/>
          <a:lstStyle/>
          <a:p>
            <a:r>
              <a:rPr lang="en-US" dirty="0"/>
              <a:t>April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/>
          <a:p>
            <a:r>
              <a:rPr lang="en-US" dirty="0"/>
              <a:t>Pollution</a:t>
            </a:r>
          </a:p>
          <a:p>
            <a:r>
              <a:rPr lang="en-US" dirty="0"/>
              <a:t>Water: Resources, Uses, Treatment</a:t>
            </a:r>
          </a:p>
          <a:p>
            <a:r>
              <a:rPr lang="en-US" dirty="0"/>
              <a:t>Air: Ozone, Global Warming</a:t>
            </a:r>
          </a:p>
          <a:p>
            <a:r>
              <a:rPr lang="en-US" dirty="0"/>
              <a:t>Managing Human Impact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7" name="Picture Placeholder 6" descr="A picture containing trees, outdoor, forest, nature, mist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658368"/>
            <a:ext cx="4809744" cy="2606040"/>
          </a:xfrm>
        </p:spPr>
      </p:pic>
      <p:pic>
        <p:nvPicPr>
          <p:cNvPr id="9" name="Picture Placeholder 8" descr="A close up of a green tree branch with a baby pine cone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3584448"/>
            <a:ext cx="4809744" cy="2606040"/>
          </a:xfrm>
        </p:spPr>
      </p:pic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A5A3223A-374C-401B-80E4-3393BA4A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381B4F17-2538-4C37-AA9B-B8EBF5C89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/>
          <a:lstStyle/>
          <a:p>
            <a:r>
              <a:rPr lang="en-US" dirty="0"/>
              <a:t>Conservation:</a:t>
            </a:r>
          </a:p>
          <a:p>
            <a:r>
              <a:rPr lang="en-US" dirty="0"/>
              <a:t>Energy, Waste, Protections (local, state, national, global)</a:t>
            </a:r>
          </a:p>
          <a:p>
            <a:r>
              <a:rPr lang="en-US" dirty="0"/>
              <a:t>Economy vs. Ecology</a:t>
            </a:r>
          </a:p>
          <a:p>
            <a:r>
              <a:rPr lang="en-US" dirty="0"/>
              <a:t>Global Agenda</a:t>
            </a:r>
          </a:p>
        </p:txBody>
      </p:sp>
      <p:pic>
        <p:nvPicPr>
          <p:cNvPr id="16" name="Picture Placeholder 5" descr="forest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175" y="0"/>
            <a:ext cx="7616825" cy="6858000"/>
          </a:xfrm>
        </p:spPr>
      </p:pic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11F0E6E0-DC32-4105-A773-65DCBEE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6"/>
            <a:ext cx="10515600" cy="2139239"/>
          </a:xfrm>
        </p:spPr>
        <p:txBody>
          <a:bodyPr>
            <a:normAutofit fontScale="90000"/>
          </a:bodyPr>
          <a:lstStyle/>
          <a:p>
            <a:r>
              <a:rPr lang="en-US" dirty="0"/>
              <a:t>May/June 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National Parks Spotlight</a:t>
            </a:r>
            <a:br>
              <a:rPr lang="en-US" sz="2700" dirty="0"/>
            </a:br>
            <a:r>
              <a:rPr lang="en-US" sz="2700" dirty="0"/>
              <a:t>Careers in Environmental Science</a:t>
            </a:r>
            <a:br>
              <a:rPr lang="en-US" sz="2700" dirty="0"/>
            </a:br>
            <a:r>
              <a:rPr lang="en-US" sz="2700" dirty="0"/>
              <a:t>Final Exam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3CFB42C-19C6-486D-BAD6-89A694C4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F3A3E-51F0-423A-A0CB-A88F249A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6762" y="2600630"/>
            <a:ext cx="3523840" cy="2348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7B644-AB80-480F-9654-1BDAFDEAB222}"/>
              </a:ext>
            </a:extLst>
          </p:cNvPr>
          <p:cNvSpPr txBox="1"/>
          <p:nvPr/>
        </p:nvSpPr>
        <p:spPr>
          <a:xfrm>
            <a:off x="489312" y="8924119"/>
            <a:ext cx="38889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Morning_Glory_Pool_Yellowstone_National_Park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8" name="Picture 17" descr="A mountain view with a reflection on the lake">
            <a:extLst>
              <a:ext uri="{FF2B5EF4-FFF2-40B4-BE49-F238E27FC236}">
                <a16:creationId xmlns:a16="http://schemas.microsoft.com/office/drawing/2014/main" id="{583CF4CF-E541-4BFC-A6C6-E7275EF61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477" y="446911"/>
            <a:ext cx="3769211" cy="2512194"/>
          </a:xfrm>
          <a:prstGeom prst="rect">
            <a:avLst/>
          </a:prstGeom>
        </p:spPr>
      </p:pic>
      <p:pic>
        <p:nvPicPr>
          <p:cNvPr id="20" name="Picture 19" descr="Scenic mountain landscape with stars in the sky">
            <a:extLst>
              <a:ext uri="{FF2B5EF4-FFF2-40B4-BE49-F238E27FC236}">
                <a16:creationId xmlns:a16="http://schemas.microsoft.com/office/drawing/2014/main" id="{B4672A31-282B-44D2-AC51-84417F01F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59" y="4007660"/>
            <a:ext cx="4753080" cy="2348690"/>
          </a:xfrm>
          <a:prstGeom prst="rect">
            <a:avLst/>
          </a:prstGeom>
        </p:spPr>
      </p:pic>
      <p:pic>
        <p:nvPicPr>
          <p:cNvPr id="22" name="Picture 21" descr="Person hiking on top of a mountain">
            <a:extLst>
              <a:ext uri="{FF2B5EF4-FFF2-40B4-BE49-F238E27FC236}">
                <a16:creationId xmlns:a16="http://schemas.microsoft.com/office/drawing/2014/main" id="{14639C39-B834-4DF8-9EAB-7CC6A8980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954" y="4140100"/>
            <a:ext cx="3477114" cy="2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0820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purl.org/dc/terms/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167</TotalTime>
  <Words>196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Dante</vt:lpstr>
      <vt:lpstr>PineVTI</vt:lpstr>
      <vt:lpstr>Environmental Science  Course Overview 23/24</vt:lpstr>
      <vt:lpstr>December</vt:lpstr>
      <vt:lpstr>January</vt:lpstr>
      <vt:lpstr>Perceptions of Earth: Global Food Supply Energy Sources (organic, nuclear, renewable fuel) </vt:lpstr>
      <vt:lpstr>March:  Energy Sources cont’d Hydro, Wind, Geothermal, Looking to the future. Minerals: Uses and Conservation Soil: Formation, management  </vt:lpstr>
      <vt:lpstr>April</vt:lpstr>
      <vt:lpstr>May</vt:lpstr>
      <vt:lpstr>May/June   National Parks Spotlight Careers in Environmental Science Final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  Course Overview 23/24</dc:title>
  <dc:creator>Straub, Denise</dc:creator>
  <cp:lastModifiedBy>Straub, Denise</cp:lastModifiedBy>
  <cp:revision>5</cp:revision>
  <cp:lastPrinted>2023-11-28T18:07:50Z</cp:lastPrinted>
  <dcterms:created xsi:type="dcterms:W3CDTF">2023-11-28T16:04:25Z</dcterms:created>
  <dcterms:modified xsi:type="dcterms:W3CDTF">2023-11-28T18:51:38Z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